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62" r:id="rId5"/>
    <p:sldId id="261" r:id="rId6"/>
    <p:sldId id="257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FF66CC"/>
    <a:srgbClr val="0F1751"/>
    <a:srgbClr val="FFFF9F"/>
    <a:srgbClr val="B4DE86"/>
    <a:srgbClr val="D60093"/>
    <a:srgbClr val="F79043"/>
    <a:srgbClr val="EF6D0B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6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40A9-96D8-4EFA-B3C9-1E897B3E72A9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B145C-3548-4A14-8C65-5B7E57FD7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89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4B48-F0C8-4FFE-8509-05C80D293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931DE-B3FB-4735-861C-AA876EC73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60DBF-EA37-42BB-ACE0-5F5118A6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CBC28-100B-42FD-A586-A994A4A0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2AE6B-A248-45BF-A7F2-F5B1256A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8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3CB6-1F71-4446-8EE7-733A2F9D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CD1F3-EE99-4295-8F55-C5259FA37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36C9-16C8-4E83-A3D6-4D2EAEC7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B327-08DB-48B2-991B-4E375633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7DDBE-1540-4758-8024-B93121C6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8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C34DB-0CCF-47FB-8211-E7E4BE593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46465-C2F5-449D-8576-118189A83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DAC02-5EB6-46C9-B2DA-1602861B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7B531-888F-4FB6-B7CC-D0E36845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0E83C-0DF4-4772-A6ED-80DED8E2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52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1072-4E21-4AFC-A43A-3933D3CE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7053-3D0A-41B9-951C-18846E38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E1E84-FBF2-46A6-AA84-D8E6503D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74BA6-7592-40FB-9DD4-0B716617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7241A-1177-4349-A1BB-099388B0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9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5043-7F54-47D1-AC3C-9B098BA3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592AE-44E6-49E3-8E3B-4BB96732C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BF625-F3F7-45D4-A9E9-8DB2647A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9F292-BE81-4783-A3D0-4178E29A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03DDA-BF9D-4AC9-AB02-E35AC482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82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1D5A-8797-4F99-BEFF-B78BB5A8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A584-2662-4409-A0D2-EC0FE80B2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1F0FF-E1C2-48E5-A4DC-81307C100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CB188-BD35-483D-867E-9025D0BE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A77FC-AA2F-4126-B84C-7697503B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A0495-1389-45C6-8375-DAB77729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65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5D7D-6343-4CC0-9A59-120AF3B3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FA36-0ADE-4BDB-B416-5B49FC33C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9678B-F6B2-4ED8-B645-5715F9DEE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CA44C-260A-459C-9198-3EF509AB5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D3CB2-9753-4FF4-88C0-97F7B09DA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FE641-D705-4A4D-A7AB-11D568B4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ECF8A-D421-474B-B65C-8A30F48B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E19EA-12CC-49C2-A737-13B7D8FB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62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97EF-C81D-4241-B69D-CE68C9EF1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89ED-B779-46C8-A26B-04A25BEB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BAA2D-1B3A-4521-A646-FAF4971A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EBDE-FD42-47B7-9618-1E2D2A24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82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55CF6-A2F0-43DB-9A2E-A7837B42E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C5C7A-4E0C-4B97-9CE8-48D33C34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08B93-E420-4012-9BC7-AC25DBAE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7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3833-D817-412F-9B66-0F8AD87B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EA579-6D2C-4E12-8469-4871AA27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868BC-A604-418C-8CE6-7E36BE3BF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D57E1-2A92-472B-8D4C-12AB52E8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E8DF5-B7AF-4894-8791-F7208AA2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7AB1C-8517-4CC2-859E-6F5D1ADC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17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0CE3-FA21-4E88-8C96-78729483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AA9AC-DE11-4751-B801-27EAFD8DB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C71AB-D8E8-4683-BD99-4562E5B85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56D08-7B99-4162-9E64-26557B63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5AB0D-1B1C-4938-9872-1C1189AAA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8359-2341-4832-AEC2-65BEDF75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80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C4819-582D-4433-82D2-1F4C96F8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E925B-1422-43DB-AF54-227B5E1D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4DBB5-E9AE-42CE-A09D-121E7B519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80A22-FEAC-4BF0-A78A-CD7E98A225F3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EA526-3376-40E8-A373-BF8F2D59E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CEB10-ECC0-4E7E-ACF7-43B248868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2C447-95A7-425C-BFD3-E31ABD8062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92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5C18A9-F180-45DB-B5AC-267761331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EE5E3-1892-4D5F-BD7E-B6B1CCB5E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267" y="2634304"/>
            <a:ext cx="9144000" cy="1068421"/>
          </a:xfrm>
          <a:effectLst/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Bahnschrift SemiBold SemiConden" panose="020B0502040204020203" pitchFamily="34" charset="0"/>
                <a:cs typeface="Calibri" panose="020F0502020204030204" pitchFamily="34" charset="0"/>
              </a:rPr>
              <a:t>COSMIC VOYAGER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313DA-9251-48FE-9C7F-919C23B9B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2725"/>
            <a:ext cx="9144000" cy="595780"/>
          </a:xfrm>
          <a:effectLst/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-Space Blog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BA64BB-E5CD-4659-AFD3-B1BD4CE120AE}"/>
              </a:ext>
            </a:extLst>
          </p:cNvPr>
          <p:cNvSpPr/>
          <p:nvPr/>
        </p:nvSpPr>
        <p:spPr>
          <a:xfrm>
            <a:off x="3655189" y="2792316"/>
            <a:ext cx="5260156" cy="752399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F1861D-0988-4B5B-9DB4-EDFAE1BE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679" y="1561181"/>
            <a:ext cx="1619959" cy="1664201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344FA3-CCC5-4C49-9CCA-33A34BCAC160}"/>
              </a:ext>
            </a:extLst>
          </p:cNvPr>
          <p:cNvSpPr/>
          <p:nvPr/>
        </p:nvSpPr>
        <p:spPr>
          <a:xfrm>
            <a:off x="6395484" y="3274828"/>
            <a:ext cx="5796516" cy="3583172"/>
          </a:xfrm>
          <a:custGeom>
            <a:avLst/>
            <a:gdLst>
              <a:gd name="connsiteX0" fmla="*/ 5746897 w 5796516"/>
              <a:gd name="connsiteY0" fmla="*/ 0 h 3583172"/>
              <a:gd name="connsiteX1" fmla="*/ 5796516 w 5796516"/>
              <a:gd name="connsiteY1" fmla="*/ 22554 h 3583172"/>
              <a:gd name="connsiteX2" fmla="*/ 5796516 w 5796516"/>
              <a:gd name="connsiteY2" fmla="*/ 3583172 h 3583172"/>
              <a:gd name="connsiteX3" fmla="*/ 0 w 5796516"/>
              <a:gd name="connsiteY3" fmla="*/ 3583172 h 3583172"/>
              <a:gd name="connsiteX4" fmla="*/ 398721 w 5796516"/>
              <a:gd name="connsiteY4" fmla="*/ 3455581 h 3583172"/>
              <a:gd name="connsiteX5" fmla="*/ 685800 w 5796516"/>
              <a:gd name="connsiteY5" fmla="*/ 3030279 h 3583172"/>
              <a:gd name="connsiteX6" fmla="*/ 685800 w 5796516"/>
              <a:gd name="connsiteY6" fmla="*/ 2541181 h 3583172"/>
              <a:gd name="connsiteX7" fmla="*/ 1249325 w 5796516"/>
              <a:gd name="connsiteY7" fmla="*/ 2392325 h 3583172"/>
              <a:gd name="connsiteX8" fmla="*/ 1823483 w 5796516"/>
              <a:gd name="connsiteY8" fmla="*/ 1913860 h 3583172"/>
              <a:gd name="connsiteX9" fmla="*/ 2089297 w 5796516"/>
              <a:gd name="connsiteY9" fmla="*/ 1552353 h 3583172"/>
              <a:gd name="connsiteX10" fmla="*/ 2567763 w 5796516"/>
              <a:gd name="connsiteY10" fmla="*/ 1201479 h 3583172"/>
              <a:gd name="connsiteX11" fmla="*/ 4045688 w 5796516"/>
              <a:gd name="connsiteY11" fmla="*/ 669851 h 3583172"/>
              <a:gd name="connsiteX12" fmla="*/ 4896293 w 5796516"/>
              <a:gd name="connsiteY12" fmla="*/ 85060 h 358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96516" h="3583172">
                <a:moveTo>
                  <a:pt x="5746897" y="0"/>
                </a:moveTo>
                <a:lnTo>
                  <a:pt x="5796516" y="22554"/>
                </a:lnTo>
                <a:lnTo>
                  <a:pt x="5796516" y="3583172"/>
                </a:lnTo>
                <a:lnTo>
                  <a:pt x="0" y="3583172"/>
                </a:lnTo>
                <a:lnTo>
                  <a:pt x="398721" y="3455581"/>
                </a:lnTo>
                <a:lnTo>
                  <a:pt x="685800" y="3030279"/>
                </a:lnTo>
                <a:lnTo>
                  <a:pt x="685800" y="2541181"/>
                </a:lnTo>
                <a:lnTo>
                  <a:pt x="1249325" y="2392325"/>
                </a:lnTo>
                <a:lnTo>
                  <a:pt x="1823483" y="1913860"/>
                </a:lnTo>
                <a:lnTo>
                  <a:pt x="2089297" y="1552353"/>
                </a:lnTo>
                <a:lnTo>
                  <a:pt x="2567763" y="1201479"/>
                </a:lnTo>
                <a:lnTo>
                  <a:pt x="4045688" y="669851"/>
                </a:lnTo>
                <a:lnTo>
                  <a:pt x="4896293" y="8506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F9899-4FA0-4E1D-9965-3B77023284EB}"/>
              </a:ext>
            </a:extLst>
          </p:cNvPr>
          <p:cNvSpPr/>
          <p:nvPr/>
        </p:nvSpPr>
        <p:spPr>
          <a:xfrm>
            <a:off x="263004" y="4961438"/>
            <a:ext cx="3791372" cy="967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Ink Free" panose="03080402000500000000" pitchFamily="66" charset="0"/>
              </a:rPr>
              <a:t>Under the guidance of -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Ink Free" panose="03080402000500000000" pitchFamily="66" charset="0"/>
              </a:rPr>
              <a:t> Uma R</a:t>
            </a:r>
            <a:endParaRPr lang="en-IN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F7D582-60D1-4F6A-9BCA-214D2975B3F7}"/>
              </a:ext>
            </a:extLst>
          </p:cNvPr>
          <p:cNvSpPr/>
          <p:nvPr/>
        </p:nvSpPr>
        <p:spPr>
          <a:xfrm>
            <a:off x="8400628" y="4610565"/>
            <a:ext cx="3791372" cy="2636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Project by-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IN" sz="20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Kumuda</a:t>
            </a:r>
            <a:r>
              <a:rPr lang="en-I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 k (1NT18CS 082)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Ritika </a:t>
            </a:r>
            <a:r>
              <a:rPr lang="en-IN" sz="20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Subudhi</a:t>
            </a:r>
            <a:r>
              <a:rPr lang="en-I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 (1NT18CS133)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Shreya A Hegde (1NT18CS153)</a:t>
            </a:r>
          </a:p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47D4ED-677A-419C-8B80-C6132F783E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820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9145-B9C1-4DFA-850C-A7361599F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89" y="1938747"/>
            <a:ext cx="10515600" cy="277465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Bradley Hand ITC" panose="03070402050302030203" pitchFamily="66" charset="0"/>
              </a:rPr>
              <a:t>Humans have always looked up into the night sky and dreamed about space. For centuries astronomers and many astrophysicists have worked together to solve the mysteries of space.</a:t>
            </a:r>
          </a:p>
          <a:p>
            <a:r>
              <a:rPr lang="en-US" dirty="0">
                <a:solidFill>
                  <a:schemeClr val="bg1"/>
                </a:solidFill>
                <a:latin typeface="Bradley Hand ITC" panose="03070402050302030203" pitchFamily="66" charset="0"/>
              </a:rPr>
              <a:t> The advancement of technology has not only proved many theories but we have also successfully discovered many aspects in this voyage of mystery solving.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Bradley Hand ITC" panose="03070402050302030203" pitchFamily="66" charset="0"/>
              </a:rPr>
              <a:t>	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6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37CE-9587-44A6-9A98-6B5835FC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7D74B-6FDD-460A-9B09-DEA4DD72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05" y="732771"/>
            <a:ext cx="4416785" cy="2208393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9AEA5-2CCE-40A9-B93A-1363A5AE5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12" y="3841422"/>
            <a:ext cx="3826334" cy="254649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7BDC09-A947-48CA-B66D-72AE2F1CBEBD}"/>
              </a:ext>
            </a:extLst>
          </p:cNvPr>
          <p:cNvCxnSpPr/>
          <p:nvPr/>
        </p:nvCxnSpPr>
        <p:spPr>
          <a:xfrm>
            <a:off x="7469497" y="3026004"/>
            <a:ext cx="0" cy="6504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8DDAF8-A19E-46C0-BEFA-C63010ADF24C}"/>
              </a:ext>
            </a:extLst>
          </p:cNvPr>
          <p:cNvSpPr txBox="1"/>
          <p:nvPr/>
        </p:nvSpPr>
        <p:spPr>
          <a:xfrm>
            <a:off x="2021915" y="1185734"/>
            <a:ext cx="2960017" cy="646331"/>
          </a:xfrm>
          <a:prstGeom prst="rect">
            <a:avLst/>
          </a:prstGeom>
          <a:noFill/>
          <a:ln>
            <a:solidFill>
              <a:srgbClr val="FF66CC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 journey from Comic books and Science Fiction Movies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FCEE4-C225-4CA3-A2CE-280927C48330}"/>
              </a:ext>
            </a:extLst>
          </p:cNvPr>
          <p:cNvSpPr txBox="1"/>
          <p:nvPr/>
        </p:nvSpPr>
        <p:spPr>
          <a:xfrm>
            <a:off x="2021914" y="3166562"/>
            <a:ext cx="2960017" cy="369332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6E4A7-686E-4CC9-8E26-D5CA0B5AB9A7}"/>
              </a:ext>
            </a:extLst>
          </p:cNvPr>
          <p:cNvSpPr txBox="1"/>
          <p:nvPr/>
        </p:nvSpPr>
        <p:spPr>
          <a:xfrm>
            <a:off x="2021914" y="4557042"/>
            <a:ext cx="2960017" cy="646331"/>
          </a:xfrm>
          <a:prstGeom prst="rect">
            <a:avLst/>
          </a:prstGeom>
          <a:noFill/>
          <a:ln>
            <a:solidFill>
              <a:srgbClr val="FF66CC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Working for organizations like NASA, ISRO etc</a:t>
            </a:r>
          </a:p>
        </p:txBody>
      </p:sp>
    </p:spTree>
    <p:extLst>
      <p:ext uri="{BB962C8B-B14F-4D97-AF65-F5344CB8AC3E}">
        <p14:creationId xmlns:p14="http://schemas.microsoft.com/office/powerpoint/2010/main" val="280302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69BCD-1052-4353-98D8-DAE2FBC5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99E46-25E3-4BCC-AD0D-3B0821F2F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248"/>
            <a:ext cx="10515600" cy="5210715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Bradley Hand ITC" panose="03070402050302030203" pitchFamily="66" charset="0"/>
              </a:rPr>
              <a:t>Our project aims to quench the thirst for knowledge by helping children learn about the </a:t>
            </a:r>
            <a:r>
              <a:rPr lang="en-IN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Universe.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	They can learn about 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   formation of black-holes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   planets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 galaxies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Fun facts about the universe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>
                  <a:lumMod val="95000"/>
                </a:schemeClr>
              </a:solidFill>
              <a:latin typeface="Bradley Hand ITC" panose="03070402050302030203" pitchFamily="66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Mail updates of interesting facts can be received by registering on the website.</a:t>
            </a:r>
            <a:endParaRPr lang="en-IN" dirty="0">
              <a:solidFill>
                <a:schemeClr val="bg1">
                  <a:lumMod val="95000"/>
                </a:schemeClr>
              </a:solidFill>
              <a:latin typeface="Bradley Hand ITC" panose="03070402050302030203" pitchFamily="66" charset="0"/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Bradley Hand ITC" panose="03070402050302030203" pitchFamily="66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A2870-B75D-486B-BAC7-7550B3E51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38" y="1690688"/>
            <a:ext cx="4623062" cy="26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2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03DBA-3F91-4B73-8D98-2F0E8E18E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82" t="8822" r="14498" b="10454"/>
          <a:stretch/>
        </p:blipFill>
        <p:spPr>
          <a:xfrm>
            <a:off x="4298622" y="796108"/>
            <a:ext cx="7211505" cy="4546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FEB648-0484-4104-9131-524923590E51}"/>
              </a:ext>
            </a:extLst>
          </p:cNvPr>
          <p:cNvSpPr/>
          <p:nvPr/>
        </p:nvSpPr>
        <p:spPr>
          <a:xfrm>
            <a:off x="1074657" y="1730850"/>
            <a:ext cx="3289954" cy="2677212"/>
          </a:xfrm>
          <a:prstGeom prst="rightArrowCallout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163B6-A3CF-42BC-8052-5060A5AD37EB}"/>
              </a:ext>
            </a:extLst>
          </p:cNvPr>
          <p:cNvSpPr txBox="1"/>
          <p:nvPr/>
        </p:nvSpPr>
        <p:spPr>
          <a:xfrm>
            <a:off x="1282045" y="2413261"/>
            <a:ext cx="1819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Take up the Cosmic Voyager Quiz to see what you know.</a:t>
            </a:r>
          </a:p>
        </p:txBody>
      </p:sp>
    </p:spTree>
    <p:extLst>
      <p:ext uri="{BB962C8B-B14F-4D97-AF65-F5344CB8AC3E}">
        <p14:creationId xmlns:p14="http://schemas.microsoft.com/office/powerpoint/2010/main" val="334632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9B1D66E-44FD-4827-94B5-7BB2F2676520}"/>
              </a:ext>
            </a:extLst>
          </p:cNvPr>
          <p:cNvSpPr/>
          <p:nvPr/>
        </p:nvSpPr>
        <p:spPr>
          <a:xfrm flipV="1">
            <a:off x="10023673" y="5385212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F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DED0592-4815-468F-BADA-2D5B21C42F63}"/>
              </a:ext>
            </a:extLst>
          </p:cNvPr>
          <p:cNvSpPr/>
          <p:nvPr/>
        </p:nvSpPr>
        <p:spPr>
          <a:xfrm flipH="1" flipV="1">
            <a:off x="5643274" y="5462670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B4D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5C90532-9984-4FA5-8011-E4BCF0134993}"/>
              </a:ext>
            </a:extLst>
          </p:cNvPr>
          <p:cNvSpPr/>
          <p:nvPr/>
        </p:nvSpPr>
        <p:spPr>
          <a:xfrm flipH="1">
            <a:off x="5643274" y="5135451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23526B-7DBD-42A6-B1C9-E3597D6008A4}"/>
              </a:ext>
            </a:extLst>
          </p:cNvPr>
          <p:cNvSpPr/>
          <p:nvPr/>
        </p:nvSpPr>
        <p:spPr>
          <a:xfrm flipV="1">
            <a:off x="8649136" y="3931707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C15953E-E78F-410A-AEDA-5B53FBF32558}"/>
              </a:ext>
            </a:extLst>
          </p:cNvPr>
          <p:cNvSpPr/>
          <p:nvPr/>
        </p:nvSpPr>
        <p:spPr>
          <a:xfrm flipH="1" flipV="1">
            <a:off x="4271431" y="4049319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F0876DC-ACA6-4233-AE0A-BE2A32609C05}"/>
              </a:ext>
            </a:extLst>
          </p:cNvPr>
          <p:cNvSpPr/>
          <p:nvPr/>
        </p:nvSpPr>
        <p:spPr>
          <a:xfrm flipH="1">
            <a:off x="4271431" y="3722100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0799A89-AA20-43FA-A487-D079A295FDD1}"/>
              </a:ext>
            </a:extLst>
          </p:cNvPr>
          <p:cNvSpPr/>
          <p:nvPr/>
        </p:nvSpPr>
        <p:spPr>
          <a:xfrm flipV="1">
            <a:off x="7334727" y="2571973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48FE200-6EE5-41C1-B817-FAA773673318}"/>
              </a:ext>
            </a:extLst>
          </p:cNvPr>
          <p:cNvSpPr/>
          <p:nvPr/>
        </p:nvSpPr>
        <p:spPr>
          <a:xfrm flipH="1" flipV="1">
            <a:off x="2874407" y="2656322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79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7A75DC-4C45-403E-B0AD-9C06690AB2A4}"/>
              </a:ext>
            </a:extLst>
          </p:cNvPr>
          <p:cNvSpPr/>
          <p:nvPr/>
        </p:nvSpPr>
        <p:spPr>
          <a:xfrm flipH="1">
            <a:off x="2874407" y="2329103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EF6D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B565A6-23A5-4566-90E8-21C2E8EF0EEB}"/>
              </a:ext>
            </a:extLst>
          </p:cNvPr>
          <p:cNvSpPr/>
          <p:nvPr/>
        </p:nvSpPr>
        <p:spPr>
          <a:xfrm flipV="1">
            <a:off x="5895409" y="1086461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FC51D056-F231-415B-ABE7-A2B50985C828}"/>
              </a:ext>
            </a:extLst>
          </p:cNvPr>
          <p:cNvSpPr/>
          <p:nvPr/>
        </p:nvSpPr>
        <p:spPr>
          <a:xfrm>
            <a:off x="4480431" y="461583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C49F46D3-1B06-4D77-ABD3-96C8FB4C5776}"/>
              </a:ext>
            </a:extLst>
          </p:cNvPr>
          <p:cNvSpPr/>
          <p:nvPr/>
        </p:nvSpPr>
        <p:spPr>
          <a:xfrm rot="5400000" flipV="1">
            <a:off x="4480431" y="1833186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EF6D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26C975D1-E149-4896-BAD9-585DD650DC4F}"/>
              </a:ext>
            </a:extLst>
          </p:cNvPr>
          <p:cNvSpPr/>
          <p:nvPr/>
        </p:nvSpPr>
        <p:spPr>
          <a:xfrm>
            <a:off x="5851621" y="1874934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67321751-A82E-4F39-BD76-CB4BD9E09C86}"/>
              </a:ext>
            </a:extLst>
          </p:cNvPr>
          <p:cNvSpPr/>
          <p:nvPr/>
        </p:nvSpPr>
        <p:spPr>
          <a:xfrm rot="5400000" flipV="1">
            <a:off x="5858315" y="3246537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71A506E9-62F9-4F5B-8D4A-66C8154E57DB}"/>
              </a:ext>
            </a:extLst>
          </p:cNvPr>
          <p:cNvSpPr/>
          <p:nvPr/>
        </p:nvSpPr>
        <p:spPr>
          <a:xfrm>
            <a:off x="7232852" y="3288285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B55DCFA-7AA7-405A-8B90-5B8C083B874C}"/>
              </a:ext>
            </a:extLst>
          </p:cNvPr>
          <p:cNvSpPr/>
          <p:nvPr/>
        </p:nvSpPr>
        <p:spPr>
          <a:xfrm rot="5400000" flipV="1">
            <a:off x="7232852" y="4659888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0F5C3769-EC0F-4B10-B6B1-99B9F64E0BD2}"/>
              </a:ext>
            </a:extLst>
          </p:cNvPr>
          <p:cNvSpPr/>
          <p:nvPr/>
        </p:nvSpPr>
        <p:spPr>
          <a:xfrm>
            <a:off x="8607389" y="4701636"/>
            <a:ext cx="1603442" cy="1519947"/>
          </a:xfrm>
          <a:prstGeom prst="blockArc">
            <a:avLst>
              <a:gd name="adj1" fmla="val 10800000"/>
              <a:gd name="adj2" fmla="val 5427993"/>
              <a:gd name="adj3" fmla="val 1238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8AAAAF-C34C-4DA8-8B56-4F653033013F}"/>
              </a:ext>
            </a:extLst>
          </p:cNvPr>
          <p:cNvSpPr/>
          <p:nvPr/>
        </p:nvSpPr>
        <p:spPr>
          <a:xfrm>
            <a:off x="4860811" y="817227"/>
            <a:ext cx="832886" cy="8072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53D4D7-C71B-4E1E-A6EC-C86D97D7A646}"/>
              </a:ext>
            </a:extLst>
          </p:cNvPr>
          <p:cNvSpPr/>
          <p:nvPr/>
        </p:nvSpPr>
        <p:spPr>
          <a:xfrm>
            <a:off x="4860811" y="2189544"/>
            <a:ext cx="832886" cy="807231"/>
          </a:xfrm>
          <a:prstGeom prst="ellipse">
            <a:avLst/>
          </a:prstGeom>
          <a:solidFill>
            <a:srgbClr val="F79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647059-000A-4D81-85A4-4391FD99BE3E}"/>
              </a:ext>
            </a:extLst>
          </p:cNvPr>
          <p:cNvSpPr/>
          <p:nvPr/>
        </p:nvSpPr>
        <p:spPr>
          <a:xfrm>
            <a:off x="6236899" y="2228439"/>
            <a:ext cx="832886" cy="807231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67E324-3EA7-477D-B91B-F5EA56B0B8AC}"/>
              </a:ext>
            </a:extLst>
          </p:cNvPr>
          <p:cNvSpPr/>
          <p:nvPr/>
        </p:nvSpPr>
        <p:spPr>
          <a:xfrm>
            <a:off x="6269741" y="3602895"/>
            <a:ext cx="832886" cy="807231"/>
          </a:xfrm>
          <a:prstGeom prst="ellipse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80A476-4DD4-4201-AB30-BC2706896D27}"/>
              </a:ext>
            </a:extLst>
          </p:cNvPr>
          <p:cNvSpPr/>
          <p:nvPr/>
        </p:nvSpPr>
        <p:spPr>
          <a:xfrm>
            <a:off x="7618130" y="3644642"/>
            <a:ext cx="832886" cy="80723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E18426-4FA6-463E-AFA4-1D74E32C5B66}"/>
              </a:ext>
            </a:extLst>
          </p:cNvPr>
          <p:cNvSpPr/>
          <p:nvPr/>
        </p:nvSpPr>
        <p:spPr>
          <a:xfrm>
            <a:off x="7618130" y="5016245"/>
            <a:ext cx="832886" cy="807231"/>
          </a:xfrm>
          <a:prstGeom prst="ellipse">
            <a:avLst/>
          </a:prstGeom>
          <a:solidFill>
            <a:srgbClr val="B4D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A925D0-F862-4515-88A0-49D056C3C7E0}"/>
              </a:ext>
            </a:extLst>
          </p:cNvPr>
          <p:cNvSpPr/>
          <p:nvPr/>
        </p:nvSpPr>
        <p:spPr>
          <a:xfrm>
            <a:off x="8992667" y="5057993"/>
            <a:ext cx="832886" cy="807231"/>
          </a:xfrm>
          <a:prstGeom prst="ellipse">
            <a:avLst/>
          </a:prstGeom>
          <a:solidFill>
            <a:srgbClr val="FFF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14BD4C7-D35F-4FA1-9A92-9E00B8DDD255}"/>
              </a:ext>
            </a:extLst>
          </p:cNvPr>
          <p:cNvSpPr/>
          <p:nvPr/>
        </p:nvSpPr>
        <p:spPr>
          <a:xfrm>
            <a:off x="5895409" y="759242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CC1BE57-447E-4248-A9AD-5BE1999EFF78}"/>
              </a:ext>
            </a:extLst>
          </p:cNvPr>
          <p:cNvSpPr/>
          <p:nvPr/>
        </p:nvSpPr>
        <p:spPr>
          <a:xfrm>
            <a:off x="7334727" y="2244754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D09FCD5-8F1A-4265-BCD9-F01DFB7B4137}"/>
              </a:ext>
            </a:extLst>
          </p:cNvPr>
          <p:cNvSpPr/>
          <p:nvPr/>
        </p:nvSpPr>
        <p:spPr>
          <a:xfrm>
            <a:off x="8649136" y="3604488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8B913A6-77CF-4D80-B3AC-1D6F8FBF28E6}"/>
              </a:ext>
            </a:extLst>
          </p:cNvPr>
          <p:cNvSpPr/>
          <p:nvPr/>
        </p:nvSpPr>
        <p:spPr>
          <a:xfrm>
            <a:off x="10023673" y="5057993"/>
            <a:ext cx="1748118" cy="340453"/>
          </a:xfrm>
          <a:custGeom>
            <a:avLst/>
            <a:gdLst>
              <a:gd name="connsiteX0" fmla="*/ 36947 w 1748118"/>
              <a:gd name="connsiteY0" fmla="*/ 0 h 340453"/>
              <a:gd name="connsiteX1" fmla="*/ 1434353 w 1748118"/>
              <a:gd name="connsiteY1" fmla="*/ 0 h 340453"/>
              <a:gd name="connsiteX2" fmla="*/ 1748118 w 1748118"/>
              <a:gd name="connsiteY2" fmla="*/ 313765 h 340453"/>
              <a:gd name="connsiteX3" fmla="*/ 1742730 w 1748118"/>
              <a:gd name="connsiteY3" fmla="*/ 340453 h 340453"/>
              <a:gd name="connsiteX4" fmla="*/ 0 w 1748118"/>
              <a:gd name="connsiteY4" fmla="*/ 340453 h 340453"/>
              <a:gd name="connsiteX5" fmla="*/ 0 w 1748118"/>
              <a:gd name="connsiteY5" fmla="*/ 3725 h 34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8118" h="340453">
                <a:moveTo>
                  <a:pt x="36947" y="0"/>
                </a:moveTo>
                <a:lnTo>
                  <a:pt x="1434353" y="0"/>
                </a:lnTo>
                <a:cubicBezTo>
                  <a:pt x="1607641" y="0"/>
                  <a:pt x="1748118" y="140477"/>
                  <a:pt x="1748118" y="313765"/>
                </a:cubicBezTo>
                <a:lnTo>
                  <a:pt x="1742730" y="340453"/>
                </a:lnTo>
                <a:lnTo>
                  <a:pt x="0" y="340453"/>
                </a:lnTo>
                <a:lnTo>
                  <a:pt x="0" y="3725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B971824-EDE7-46BF-AD22-45CCFCD4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028" y="897053"/>
            <a:ext cx="674451" cy="7030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E1706EE-30E6-4F05-82C5-D66C7C0709A5}"/>
              </a:ext>
            </a:extLst>
          </p:cNvPr>
          <p:cNvSpPr txBox="1"/>
          <p:nvPr/>
        </p:nvSpPr>
        <p:spPr>
          <a:xfrm>
            <a:off x="3836666" y="2276151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PHP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8D5C879-9E8C-4900-9228-1AFC56B0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558" y="3785235"/>
            <a:ext cx="634195" cy="6248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CC861-54F2-4166-B615-747CD117C0B4}"/>
              </a:ext>
            </a:extLst>
          </p:cNvPr>
          <p:cNvSpPr txBox="1"/>
          <p:nvPr/>
        </p:nvSpPr>
        <p:spPr>
          <a:xfrm>
            <a:off x="8962131" y="3532521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86BA0C5-2B28-4AFB-AC94-E4489E74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290" y="5216084"/>
            <a:ext cx="519639" cy="5196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55960-F22F-4A29-BF02-FF9C883B9D0A}"/>
              </a:ext>
            </a:extLst>
          </p:cNvPr>
          <p:cNvSpPr txBox="1"/>
          <p:nvPr/>
        </p:nvSpPr>
        <p:spPr>
          <a:xfrm>
            <a:off x="10210831" y="5016245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JAVA SCRIPT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73AB0F8-E252-4741-BD29-8EFD147D9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0" y="3713506"/>
            <a:ext cx="537328" cy="53732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ED9A00E-BE99-47A0-BD21-A2CA5D6EA07C}"/>
              </a:ext>
            </a:extLst>
          </p:cNvPr>
          <p:cNvSpPr txBox="1"/>
          <p:nvPr/>
        </p:nvSpPr>
        <p:spPr>
          <a:xfrm>
            <a:off x="5028103" y="3672305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JSON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4F3F9D7-A7DA-4116-B65D-80E285BCD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60" y="5135451"/>
            <a:ext cx="572093" cy="57209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6717A7F-8F97-4BFF-9955-D0F6C5B879D3}"/>
              </a:ext>
            </a:extLst>
          </p:cNvPr>
          <p:cNvSpPr txBox="1"/>
          <p:nvPr/>
        </p:nvSpPr>
        <p:spPr>
          <a:xfrm>
            <a:off x="6246699" y="5083325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NODE JS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31A2D0F-7978-42B7-A621-CF9A69D09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0" y="2388302"/>
            <a:ext cx="518646" cy="51864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8FF8DB9-21C8-40BF-86FC-55D63278D464}"/>
              </a:ext>
            </a:extLst>
          </p:cNvPr>
          <p:cNvSpPr txBox="1"/>
          <p:nvPr/>
        </p:nvSpPr>
        <p:spPr>
          <a:xfrm>
            <a:off x="7562238" y="2177657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MY SQL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D1A8CE4-5C1E-4429-9AFD-2224CCCCB0E5}"/>
              </a:ext>
            </a:extLst>
          </p:cNvPr>
          <p:cNvGrpSpPr/>
          <p:nvPr/>
        </p:nvGrpSpPr>
        <p:grpSpPr>
          <a:xfrm>
            <a:off x="4901232" y="2209186"/>
            <a:ext cx="752041" cy="752041"/>
            <a:chOff x="8074995" y="1116854"/>
            <a:chExt cx="752041" cy="75204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78580E3-90AE-48A4-90C6-374F92E0E2DE}"/>
                </a:ext>
              </a:extLst>
            </p:cNvPr>
            <p:cNvSpPr/>
            <p:nvPr/>
          </p:nvSpPr>
          <p:spPr>
            <a:xfrm>
              <a:off x="8184110" y="1356360"/>
              <a:ext cx="533809" cy="243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868F74C-E4C7-4BA3-9EC1-3DF919BFF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4995" y="1116854"/>
              <a:ext cx="752041" cy="75204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C14A624-93DE-4BFF-B8EB-0CD66A45229E}"/>
              </a:ext>
            </a:extLst>
          </p:cNvPr>
          <p:cNvSpPr txBox="1"/>
          <p:nvPr/>
        </p:nvSpPr>
        <p:spPr>
          <a:xfrm>
            <a:off x="6206363" y="738764"/>
            <a:ext cx="17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HTML 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A1D772-53E8-422C-A625-60934C1E4BDA}"/>
              </a:ext>
            </a:extLst>
          </p:cNvPr>
          <p:cNvSpPr txBox="1"/>
          <p:nvPr/>
        </p:nvSpPr>
        <p:spPr>
          <a:xfrm>
            <a:off x="144219" y="725056"/>
            <a:ext cx="5393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TECHNOLOGIES </a:t>
            </a:r>
          </a:p>
          <a:p>
            <a:r>
              <a: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183653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8BF13-F1DD-4577-9E02-3DCBE4D43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3C18D-2FEE-42F1-85BC-AF427FB3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9FAA8-C866-4507-A713-BBE3410B34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2E8ACAD5-8CF1-427B-9B61-FE317B443D9F}"/>
              </a:ext>
            </a:extLst>
          </p:cNvPr>
          <p:cNvSpPr/>
          <p:nvPr/>
        </p:nvSpPr>
        <p:spPr>
          <a:xfrm>
            <a:off x="3165442" y="813254"/>
            <a:ext cx="5861116" cy="5231492"/>
          </a:xfrm>
          <a:prstGeom prst="diamond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43DFD2B9-1866-4B06-A506-7F16A70344B6}"/>
              </a:ext>
            </a:extLst>
          </p:cNvPr>
          <p:cNvSpPr/>
          <p:nvPr/>
        </p:nvSpPr>
        <p:spPr>
          <a:xfrm>
            <a:off x="3345600" y="993599"/>
            <a:ext cx="5500800" cy="4870800"/>
          </a:xfrm>
          <a:prstGeom prst="diamond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36A7268-7B22-4E2F-B252-A41090E19D83}"/>
              </a:ext>
            </a:extLst>
          </p:cNvPr>
          <p:cNvSpPr/>
          <p:nvPr/>
        </p:nvSpPr>
        <p:spPr>
          <a:xfrm rot="10800000">
            <a:off x="5222449" y="0"/>
            <a:ext cx="1743959" cy="81325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72BA20B-DDDA-4329-B49A-61B9966D5D42}"/>
              </a:ext>
            </a:extLst>
          </p:cNvPr>
          <p:cNvSpPr/>
          <p:nvPr/>
        </p:nvSpPr>
        <p:spPr>
          <a:xfrm rot="10800000">
            <a:off x="5364480" y="0"/>
            <a:ext cx="1463040" cy="685800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01FE14E-7F5A-4272-8AC5-F2179179F8C2}"/>
              </a:ext>
            </a:extLst>
          </p:cNvPr>
          <p:cNvSpPr/>
          <p:nvPr/>
        </p:nvSpPr>
        <p:spPr>
          <a:xfrm flipH="1">
            <a:off x="5222449" y="6044748"/>
            <a:ext cx="1743959" cy="81325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B2FFB01-18BD-4F36-BF56-B8AE7A12B0A0}"/>
              </a:ext>
            </a:extLst>
          </p:cNvPr>
          <p:cNvSpPr/>
          <p:nvPr/>
        </p:nvSpPr>
        <p:spPr>
          <a:xfrm flipH="1">
            <a:off x="5364480" y="6172201"/>
            <a:ext cx="1463040" cy="685800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E7D1B9-EE78-4870-86E3-CFB7A82F7675}"/>
              </a:ext>
            </a:extLst>
          </p:cNvPr>
          <p:cNvCxnSpPr/>
          <p:nvPr/>
        </p:nvCxnSpPr>
        <p:spPr>
          <a:xfrm>
            <a:off x="3165442" y="3141481"/>
            <a:ext cx="0" cy="5750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9DC51E-AD1A-495A-86CC-CBDF16402490}"/>
              </a:ext>
            </a:extLst>
          </p:cNvPr>
          <p:cNvCxnSpPr/>
          <p:nvPr/>
        </p:nvCxnSpPr>
        <p:spPr>
          <a:xfrm>
            <a:off x="9026558" y="3141480"/>
            <a:ext cx="0" cy="5750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DD9F0B-3B6C-44CA-85A3-D891C74073CA}"/>
              </a:ext>
            </a:extLst>
          </p:cNvPr>
          <p:cNvSpPr/>
          <p:nvPr/>
        </p:nvSpPr>
        <p:spPr>
          <a:xfrm>
            <a:off x="2738810" y="3106354"/>
            <a:ext cx="344474" cy="645286"/>
          </a:xfrm>
          <a:custGeom>
            <a:avLst/>
            <a:gdLst>
              <a:gd name="connsiteX0" fmla="*/ 344474 w 344474"/>
              <a:gd name="connsiteY0" fmla="*/ 0 h 645286"/>
              <a:gd name="connsiteX1" fmla="*/ 344474 w 344474"/>
              <a:gd name="connsiteY1" fmla="*/ 645286 h 645286"/>
              <a:gd name="connsiteX2" fmla="*/ 281008 w 344474"/>
              <a:gd name="connsiteY2" fmla="*/ 639408 h 645286"/>
              <a:gd name="connsiteX3" fmla="*/ 0 w 344474"/>
              <a:gd name="connsiteY3" fmla="*/ 322643 h 645286"/>
              <a:gd name="connsiteX4" fmla="*/ 281008 w 344474"/>
              <a:gd name="connsiteY4" fmla="*/ 5878 h 64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74" h="645286">
                <a:moveTo>
                  <a:pt x="344474" y="0"/>
                </a:moveTo>
                <a:lnTo>
                  <a:pt x="344474" y="645286"/>
                </a:lnTo>
                <a:lnTo>
                  <a:pt x="281008" y="639408"/>
                </a:lnTo>
                <a:cubicBezTo>
                  <a:pt x="120637" y="609258"/>
                  <a:pt x="0" y="478894"/>
                  <a:pt x="0" y="322643"/>
                </a:cubicBezTo>
                <a:cubicBezTo>
                  <a:pt x="0" y="166393"/>
                  <a:pt x="120637" y="36028"/>
                  <a:pt x="281008" y="58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CCDCC3F-8EAC-414D-AAB5-6750078BA318}"/>
              </a:ext>
            </a:extLst>
          </p:cNvPr>
          <p:cNvSpPr/>
          <p:nvPr/>
        </p:nvSpPr>
        <p:spPr>
          <a:xfrm flipH="1">
            <a:off x="9108716" y="3106354"/>
            <a:ext cx="344474" cy="645286"/>
          </a:xfrm>
          <a:custGeom>
            <a:avLst/>
            <a:gdLst>
              <a:gd name="connsiteX0" fmla="*/ 344474 w 344474"/>
              <a:gd name="connsiteY0" fmla="*/ 0 h 645286"/>
              <a:gd name="connsiteX1" fmla="*/ 344474 w 344474"/>
              <a:gd name="connsiteY1" fmla="*/ 645286 h 645286"/>
              <a:gd name="connsiteX2" fmla="*/ 281008 w 344474"/>
              <a:gd name="connsiteY2" fmla="*/ 639408 h 645286"/>
              <a:gd name="connsiteX3" fmla="*/ 0 w 344474"/>
              <a:gd name="connsiteY3" fmla="*/ 322643 h 645286"/>
              <a:gd name="connsiteX4" fmla="*/ 281008 w 344474"/>
              <a:gd name="connsiteY4" fmla="*/ 5878 h 64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74" h="645286">
                <a:moveTo>
                  <a:pt x="344474" y="0"/>
                </a:moveTo>
                <a:lnTo>
                  <a:pt x="344474" y="645286"/>
                </a:lnTo>
                <a:lnTo>
                  <a:pt x="281008" y="639408"/>
                </a:lnTo>
                <a:cubicBezTo>
                  <a:pt x="120637" y="609258"/>
                  <a:pt x="0" y="478894"/>
                  <a:pt x="0" y="322643"/>
                </a:cubicBezTo>
                <a:cubicBezTo>
                  <a:pt x="0" y="166393"/>
                  <a:pt x="120637" y="36028"/>
                  <a:pt x="281008" y="58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900C96-D062-42FE-BD19-956A6E63F01E}"/>
              </a:ext>
            </a:extLst>
          </p:cNvPr>
          <p:cNvSpPr txBox="1"/>
          <p:nvPr/>
        </p:nvSpPr>
        <p:spPr>
          <a:xfrm>
            <a:off x="3940404" y="2967335"/>
            <a:ext cx="4248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1346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187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Avenir Next LT Pro Light</vt:lpstr>
      <vt:lpstr>Bahnschrift Light SemiCondensed</vt:lpstr>
      <vt:lpstr>Bahnschrift SemiBold Condensed</vt:lpstr>
      <vt:lpstr>Bahnschrift SemiBold SemiConden</vt:lpstr>
      <vt:lpstr>Bradley Hand ITC</vt:lpstr>
      <vt:lpstr>Calibri</vt:lpstr>
      <vt:lpstr>Calibri Light</vt:lpstr>
      <vt:lpstr>Ink Free</vt:lpstr>
      <vt:lpstr>Wingdings</vt:lpstr>
      <vt:lpstr>Office Theme</vt:lpstr>
      <vt:lpstr>COSMIC VOYAGER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rshope01@gmail.com</dc:creator>
  <cp:lastModifiedBy>rshope01@gmail.com</cp:lastModifiedBy>
  <cp:revision>35</cp:revision>
  <dcterms:created xsi:type="dcterms:W3CDTF">2020-05-07T11:53:29Z</dcterms:created>
  <dcterms:modified xsi:type="dcterms:W3CDTF">2020-05-08T09:53:18Z</dcterms:modified>
</cp:coreProperties>
</file>